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6" r:id="rId2"/>
  </p:sldIdLst>
  <p:sldSz cx="9144000" cy="6858000" type="screen4x3"/>
  <p:notesSz cx="6858000" cy="9926638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A46"/>
    <a:srgbClr val="FFD64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53" autoAdjust="0"/>
  </p:normalViewPr>
  <p:slideViewPr>
    <p:cSldViewPr snapToGrid="0" snapToObjects="1">
      <p:cViewPr varScale="1">
        <p:scale>
          <a:sx n="106" d="100"/>
          <a:sy n="106" d="100"/>
        </p:scale>
        <p:origin x="-17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191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1476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627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7885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900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24585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0345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54580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85740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878132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8757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28B-27F4-BD41-8604-041442A1E48C}" type="datetimeFigureOut">
              <a:rPr lang="de-DE" smtClean="0"/>
              <a:pPr/>
              <a:t>11.07.2023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02CB1-C27B-6E41-80CC-ECB972A90F6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5724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778444" y="1005217"/>
            <a:ext cx="6743034" cy="607836"/>
          </a:xfrm>
          <a:noFill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de-DE" sz="2800" cap="none" dirty="0">
                <a:ln w="11430"/>
                <a:solidFill>
                  <a:schemeClr val="tx1"/>
                </a:solidFill>
              </a:rPr>
              <a:t>16. Bon Gusto Cup vom 9. Dezember 2023</a:t>
            </a:r>
            <a:r>
              <a:rPr lang="de-DE" sz="2800" cap="none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      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idx="1"/>
          </p:nvPr>
        </p:nvSpPr>
        <p:spPr>
          <a:xfrm>
            <a:off x="679482" y="492441"/>
            <a:ext cx="7772400" cy="320994"/>
          </a:xfrm>
        </p:spPr>
        <p:txBody>
          <a:bodyPr>
            <a:normAutofit fontScale="85000" lnSpcReduction="20000"/>
          </a:bodyPr>
          <a:lstStyle/>
          <a:p>
            <a:r>
              <a:rPr lang="de-DE" dirty="0">
                <a:solidFill>
                  <a:schemeClr val="tx1"/>
                </a:solidFill>
              </a:rPr>
              <a:t>Einladung zum</a:t>
            </a:r>
          </a:p>
        </p:txBody>
      </p:sp>
      <p:pic>
        <p:nvPicPr>
          <p:cNvPr id="14" name="Bild 13" descr="Logo CC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3732" y="314312"/>
            <a:ext cx="1090079" cy="1160242"/>
          </a:xfrm>
          <a:prstGeom prst="rect">
            <a:avLst/>
          </a:prstGeom>
        </p:spPr>
      </p:pic>
      <p:sp>
        <p:nvSpPr>
          <p:cNvPr id="15" name="Textfeld 14"/>
          <p:cNvSpPr txBox="1"/>
          <p:nvPr/>
        </p:nvSpPr>
        <p:spPr>
          <a:xfrm>
            <a:off x="7521478" y="1336054"/>
            <a:ext cx="1347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/>
              <a:t>www.ccglarus.ch</a:t>
            </a:r>
            <a:endParaRPr lang="de-DE" sz="1200" dirty="0"/>
          </a:p>
        </p:txBody>
      </p:sp>
      <p:sp>
        <p:nvSpPr>
          <p:cNvPr id="16" name="Textfeld 15"/>
          <p:cNvSpPr txBox="1"/>
          <p:nvPr/>
        </p:nvSpPr>
        <p:spPr>
          <a:xfrm>
            <a:off x="686866" y="1858055"/>
            <a:ext cx="714333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Sehr geehrte </a:t>
            </a:r>
            <a:r>
              <a:rPr lang="de-DE" sz="1100" dirty="0" err="1"/>
              <a:t>Curlerinnen</a:t>
            </a:r>
            <a:r>
              <a:rPr lang="de-DE" sz="1100" dirty="0"/>
              <a:t> und </a:t>
            </a:r>
            <a:r>
              <a:rPr lang="de-DE" sz="1100" dirty="0" err="1"/>
              <a:t>Curler</a:t>
            </a:r>
            <a:r>
              <a:rPr lang="de-DE" sz="1100" dirty="0"/>
              <a:t>,</a:t>
            </a:r>
          </a:p>
          <a:p>
            <a:r>
              <a:rPr lang="de-DE" sz="1100" dirty="0"/>
              <a:t>Gerne möchten wir Euch zum 16. Bon Gusto Cup einladen – das Tagesturnier mit feinen Preisen, Geschenkkörben und allerlei Feines zum Essen und Trinken! Jedes Team erhält einen Preis!</a:t>
            </a:r>
            <a:endParaRPr lang="de-DE" sz="1200" dirty="0"/>
          </a:p>
        </p:txBody>
      </p:sp>
      <p:sp>
        <p:nvSpPr>
          <p:cNvPr id="20" name="Textfeld 19"/>
          <p:cNvSpPr txBox="1"/>
          <p:nvPr/>
        </p:nvSpPr>
        <p:spPr>
          <a:xfrm>
            <a:off x="686865" y="2490611"/>
            <a:ext cx="926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Spielort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1761093" y="2490611"/>
            <a:ext cx="3957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Curlinghalle</a:t>
            </a:r>
            <a:r>
              <a:rPr lang="de-DE" sz="1200" dirty="0"/>
              <a:t> </a:t>
            </a:r>
            <a:r>
              <a:rPr lang="de-DE" sz="1200" b="1" dirty="0"/>
              <a:t> </a:t>
            </a:r>
            <a:r>
              <a:rPr lang="de-DE" sz="1200" dirty="0"/>
              <a:t>Buchholz</a:t>
            </a:r>
            <a:r>
              <a:rPr lang="de-DE" sz="1200" b="1" dirty="0"/>
              <a:t>, </a:t>
            </a:r>
            <a:r>
              <a:rPr lang="de-DE" sz="1200" dirty="0"/>
              <a:t> Glarus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86865" y="2897583"/>
            <a:ext cx="83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Turnier	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1761093" y="2864276"/>
            <a:ext cx="5862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Samstag, 9. Dezember 2023      Gruppe A:  8.20 Uhr   Gruppe B:  10.00 Uhr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686865" y="3325941"/>
            <a:ext cx="722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Spiele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1761090" y="3325941"/>
            <a:ext cx="6890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3 Runden à 6 Ends für alle, dazu Finalrunde mit den 6 besten Teams</a:t>
            </a:r>
          </a:p>
          <a:p>
            <a:endParaRPr lang="de-DE" sz="1200" dirty="0"/>
          </a:p>
        </p:txBody>
      </p:sp>
      <p:sp>
        <p:nvSpPr>
          <p:cNvPr id="29" name="Textfeld 28"/>
          <p:cNvSpPr txBox="1"/>
          <p:nvPr/>
        </p:nvSpPr>
        <p:spPr>
          <a:xfrm>
            <a:off x="673199" y="3713698"/>
            <a:ext cx="1087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Modus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1761093" y="3713698"/>
            <a:ext cx="6223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Regeln </a:t>
            </a:r>
            <a:r>
              <a:rPr lang="de-DE" sz="1200" dirty="0" err="1"/>
              <a:t>gemäss</a:t>
            </a:r>
            <a:r>
              <a:rPr lang="de-DE" sz="1200" dirty="0"/>
              <a:t> aktuellem Turnier-Reglement des CC Glarus (siehe Homepage)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73199" y="4095948"/>
            <a:ext cx="83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Preise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1740041" y="4095948"/>
            <a:ext cx="71075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 Naturalpreise für Alle – Feines zum Essen und zum Trinken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673199" y="4471182"/>
            <a:ext cx="83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Nenngeld</a:t>
            </a:r>
            <a:endParaRPr lang="de-DE" sz="1200" dirty="0"/>
          </a:p>
        </p:txBody>
      </p:sp>
      <p:sp>
        <p:nvSpPr>
          <p:cNvPr id="35" name="Textfeld 34"/>
          <p:cNvSpPr txBox="1"/>
          <p:nvPr/>
        </p:nvSpPr>
        <p:spPr>
          <a:xfrm>
            <a:off x="1761090" y="4471182"/>
            <a:ext cx="71566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Fr. 260.00  inkl. Mittagessen in unserem Curling-</a:t>
            </a:r>
            <a:r>
              <a:rPr lang="de-DE" sz="1200" dirty="0" err="1"/>
              <a:t>Stübli</a:t>
            </a:r>
            <a:endParaRPr lang="de-DE" sz="1200" dirty="0"/>
          </a:p>
        </p:txBody>
      </p:sp>
      <p:sp>
        <p:nvSpPr>
          <p:cNvPr id="36" name="Textfeld 35"/>
          <p:cNvSpPr txBox="1"/>
          <p:nvPr/>
        </p:nvSpPr>
        <p:spPr>
          <a:xfrm>
            <a:off x="686866" y="4894910"/>
            <a:ext cx="694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200" b="1" dirty="0"/>
          </a:p>
          <a:p>
            <a:r>
              <a:rPr lang="de-DE" sz="1200" b="1" dirty="0"/>
              <a:t>Anmeldeschluss  1. Dezember 2023  / Anmeldung per E-Mail an </a:t>
            </a:r>
            <a:r>
              <a:rPr lang="de-DE" sz="1200" b="1" dirty="0" smtClean="0"/>
              <a:t>spiko@ccglarus.ch</a:t>
            </a:r>
            <a:endParaRPr lang="de-DE" sz="1200" b="1" dirty="0"/>
          </a:p>
          <a:p>
            <a:endParaRPr lang="de-DE" sz="1200" b="1" dirty="0"/>
          </a:p>
        </p:txBody>
      </p:sp>
      <p:sp>
        <p:nvSpPr>
          <p:cNvPr id="40" name="Textfeld 39"/>
          <p:cNvSpPr txBox="1"/>
          <p:nvPr/>
        </p:nvSpPr>
        <p:spPr>
          <a:xfrm>
            <a:off x="673198" y="5710518"/>
            <a:ext cx="230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Mit freundlichen </a:t>
            </a:r>
            <a:r>
              <a:rPr lang="de-DE" sz="1200" dirty="0" err="1"/>
              <a:t>Curlergrüssen</a:t>
            </a:r>
            <a:endParaRPr lang="de-DE" sz="1200" dirty="0"/>
          </a:p>
          <a:p>
            <a:r>
              <a:rPr lang="de-DE" sz="1200" dirty="0"/>
              <a:t>SPIKO Curling Club Glarus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42051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Bildschirmpräsentation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Office-Design</vt:lpstr>
      <vt:lpstr>16. Bon Gusto Cup vom 9. Dezember 2023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Adler – Bräu – Cup</dc:title>
  <dc:creator>Ruth Rhyner</dc:creator>
  <cp:lastModifiedBy>User</cp:lastModifiedBy>
  <cp:revision>46</cp:revision>
  <cp:lastPrinted>2023-07-01T13:39:55Z</cp:lastPrinted>
  <dcterms:created xsi:type="dcterms:W3CDTF">2013-08-26T08:04:55Z</dcterms:created>
  <dcterms:modified xsi:type="dcterms:W3CDTF">2023-07-11T21:05:59Z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IQPDocumentId">
    <vt:lpwstr>9d3d5f7f-8af8-4d4e-9bdc-c07d8d8d2c70</vt:lpwstr>
  </property>
  <property fmtid="{D5CDD505-2E9C-101B-9397-08002B2CF9AE}" pid="3" name="_SIProp12DataClass+cc5a530f-41a6-45ea-9bc4-32c4db9fb913">
    <vt:lpwstr>v=1.2&gt;I=cc5a530f-41a6-45ea-9bc4-32c4db9fb913&amp;N=NotProtectedAttachment&amp;V=1.3&amp;U=System&amp;D=System&amp;A=Associated&amp;H=False</vt:lpwstr>
  </property>
  <property fmtid="{D5CDD505-2E9C-101B-9397-08002B2CF9AE}" pid="4" name="IQP_Classification">
    <vt:lpwstr>NotProtectedAttachment</vt:lpwstr>
  </property>
</Properties>
</file>